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1430000" cy="11430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Open Sauce" panose="020B0604020202020204" charset="0"/>
      <p:regular r:id="rId7"/>
    </p:embeddedFont>
    <p:embeddedFont>
      <p:font typeface="Open Sauce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1" d="100"/>
          <a:sy n="91" d="100"/>
        </p:scale>
        <p:origin x="30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1430000" cy="11430000"/>
          </a:xfrm>
          <a:custGeom>
            <a:avLst/>
            <a:gdLst/>
            <a:ahLst/>
            <a:cxnLst/>
            <a:rect l="l" t="t" r="r" b="b"/>
            <a:pathLst>
              <a:path w="11430000" h="11430000">
                <a:moveTo>
                  <a:pt x="0" y="0"/>
                </a:moveTo>
                <a:lnTo>
                  <a:pt x="11430000" y="0"/>
                </a:lnTo>
                <a:lnTo>
                  <a:pt x="11430000" y="11430000"/>
                </a:lnTo>
                <a:lnTo>
                  <a:pt x="0" y="1143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-381000" y="4026683"/>
            <a:ext cx="6874148" cy="6874148"/>
            <a:chOff x="0" y="0"/>
            <a:chExt cx="812800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3"/>
              <a:stretch>
                <a:fillRect l="-78303" r="-78303"/>
              </a:stretch>
            </a:blipFill>
          </p:spPr>
        </p:sp>
      </p:grpSp>
      <p:sp>
        <p:nvSpPr>
          <p:cNvPr id="5" name="TextBox 5"/>
          <p:cNvSpPr txBox="1"/>
          <p:nvPr/>
        </p:nvSpPr>
        <p:spPr>
          <a:xfrm>
            <a:off x="7071190" y="5722587"/>
            <a:ext cx="2555814" cy="813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119"/>
              </a:lnSpc>
            </a:pPr>
            <a:r>
              <a:rPr lang="en-US" sz="5999" b="1" spc="-227" dirty="0">
                <a:solidFill>
                  <a:srgbClr val="FFFFF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Name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239829" y="7875223"/>
            <a:ext cx="3867679" cy="3878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55"/>
              </a:lnSpc>
            </a:pPr>
            <a:r>
              <a:rPr lang="en-US" sz="2799" spc="-106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Affiliation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071190" y="6650322"/>
            <a:ext cx="3352551" cy="813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119"/>
              </a:lnSpc>
            </a:pPr>
            <a:r>
              <a:rPr lang="en-US" sz="5999" b="1" spc="-227" dirty="0">
                <a:solidFill>
                  <a:srgbClr val="FFFFF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Surname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239829" y="8320231"/>
            <a:ext cx="3867679" cy="3215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448"/>
              </a:lnSpc>
            </a:pPr>
            <a:r>
              <a:rPr lang="en-US" sz="2400" spc="-91">
                <a:solidFill>
                  <a:srgbClr val="FFFFFF"/>
                </a:solidFill>
                <a:latin typeface="Open Sauce"/>
                <a:ea typeface="Open Sauce"/>
                <a:cs typeface="Open Sauce"/>
                <a:sym typeface="Open Sauce"/>
              </a:rPr>
              <a:t>Country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Open Sauce Bold</vt:lpstr>
      <vt:lpstr>Open Sauce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am attending to ELMI_toshare</dc:title>
  <dc:creator>Maria</dc:creator>
  <cp:lastModifiedBy>Maria Azevedo</cp:lastModifiedBy>
  <cp:revision>2</cp:revision>
  <dcterms:created xsi:type="dcterms:W3CDTF">2006-08-16T00:00:00Z</dcterms:created>
  <dcterms:modified xsi:type="dcterms:W3CDTF">2026-05-21T14:20:52Z</dcterms:modified>
  <dc:identifier>DAHKS7Lwn8E</dc:identifier>
</cp:coreProperties>
</file>